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333" r:id="rId10"/>
    <p:sldId id="334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3" d="100"/>
          <a:sy n="93" d="100"/>
        </p:scale>
        <p:origin x="153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4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5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Webscraping_9tL4IJnwd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Data_Wrangling_GcebiAJv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EDL_with_Vis_dOEPS91S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EDL_with_SQL_0KH9YtJM3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Interactive_Dashboard_L5vVtXuS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Interactive_Dashboard_L5vVtXuS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Data_Collection_a7gpUg3R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Sascha Höche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06.06.2023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falcon 9 wiki page with Beautiful Soup module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/notebook_SpaceX_Webscraping_9tL4IJnwd.ipynb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620F5E-F099-FD25-8A12-435BA6F6C1F2}"/>
              </a:ext>
            </a:extLst>
          </p:cNvPr>
          <p:cNvSpPr/>
          <p:nvPr/>
        </p:nvSpPr>
        <p:spPr>
          <a:xfrm>
            <a:off x="7644169" y="2034283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Request Falcon 9 launch wiki page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310D83-EEF9-A6CF-547A-229AC1E1B61E}"/>
              </a:ext>
            </a:extLst>
          </p:cNvPr>
          <p:cNvSpPr/>
          <p:nvPr/>
        </p:nvSpPr>
        <p:spPr>
          <a:xfrm>
            <a:off x="7644169" y="3548561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 rows with HTML search in BS4</a:t>
            </a:r>
            <a:endParaRPr lang="en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0B9849-72B9-1D20-3FC6-F3F84335BF12}"/>
              </a:ext>
            </a:extLst>
          </p:cNvPr>
          <p:cNvSpPr/>
          <p:nvPr/>
        </p:nvSpPr>
        <p:spPr>
          <a:xfrm>
            <a:off x="7644169" y="5062839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 HTML data into a pd </a:t>
            </a:r>
            <a:r>
              <a:rPr lang="en-GB" dirty="0" err="1"/>
              <a:t>Dataframe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A0E74A-E827-4EA4-199B-AF8CBA0F6D9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640762" y="3154166"/>
            <a:ext cx="0" cy="3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531C5-0E72-D298-79CA-84DE5B2570B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640762" y="4668444"/>
            <a:ext cx="0" cy="3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including visualizations were performed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positive outcomes were calculated for each type of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outcomes were translated into a Outcome column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notebook_SpaceX_Data_Wrangling_GcebiAJvN.ipynb</a:t>
            </a:r>
            <a:r>
              <a:rPr lang="en-GB" sz="1600" dirty="0">
                <a:hlinkClick r:id="rId3"/>
              </a:rPr>
              <a:t>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65F1C6-313E-A1F5-5EE7-E184C79C6DE6}"/>
              </a:ext>
            </a:extLst>
          </p:cNvPr>
          <p:cNvSpPr/>
          <p:nvPr/>
        </p:nvSpPr>
        <p:spPr>
          <a:xfrm>
            <a:off x="1263721" y="3616503"/>
            <a:ext cx="1726059" cy="1078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EDA and Vis</a:t>
            </a:r>
            <a:endParaRPr lang="en-DE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8DA574-7EA2-E611-21C1-26D08724F4D2}"/>
              </a:ext>
            </a:extLst>
          </p:cNvPr>
          <p:cNvSpPr/>
          <p:nvPr/>
        </p:nvSpPr>
        <p:spPr>
          <a:xfrm>
            <a:off x="3531778" y="3616502"/>
            <a:ext cx="1726059" cy="1078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Summation per Orbit</a:t>
            </a:r>
            <a:endParaRPr lang="en-D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2E2DCB-A4FC-2893-6C50-26E4C4C207CA}"/>
              </a:ext>
            </a:extLst>
          </p:cNvPr>
          <p:cNvSpPr/>
          <p:nvPr/>
        </p:nvSpPr>
        <p:spPr>
          <a:xfrm>
            <a:off x="5799835" y="3616501"/>
            <a:ext cx="1726059" cy="1078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Outcome as column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F350A5-8271-E352-5B27-8746D60455CF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989780" y="4155896"/>
            <a:ext cx="5419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F86A93-8FF5-B54F-BB33-0E5CF260E78B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257837" y="4155895"/>
            <a:ext cx="5419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visualize relationships between pairs of features, scatterplots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/notebook_SpaceX_EDL_with_Vis_dOEPS91SK.ipynb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9D7CF-DF4E-0346-C7C4-6DAB797F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99" y="2845493"/>
            <a:ext cx="11824023" cy="23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8076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Top 5 launch sites beginning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first successful landing pad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names with successful drone ship landing and 4k to 6k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of successful and not successful missions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between 04.06.2010 and 20.03.2017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/notebook_SpaceX_EDL_with_SQL_0KH9YtJM3.ipynb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 and clusters were created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to indicate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to highlight areas around those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Clusters of markers to group events by coordinates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as distance measure between coordinates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/notebook_SpaceX_Interactive_Dashboard_L5vVtXuSg.ipynb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 data with following features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per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allowed a quick overview of the relations between launch sites and payloads and helped identifying where best to launch depending on the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/notebook_SpaceX_Interactive_Dashboard_L5vVtXuSg.ipynb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classification models were compared: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– nearest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C91149-791A-1467-1498-D7C4A43E2A72}"/>
              </a:ext>
            </a:extLst>
          </p:cNvPr>
          <p:cNvSpPr/>
          <p:nvPr/>
        </p:nvSpPr>
        <p:spPr>
          <a:xfrm>
            <a:off x="1387011" y="4037744"/>
            <a:ext cx="1695236" cy="106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preparation </a:t>
            </a:r>
            <a:endParaRPr lang="en-D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C2AAAA-D380-D9D8-1B49-8AF8370FC952}"/>
              </a:ext>
            </a:extLst>
          </p:cNvPr>
          <p:cNvSpPr/>
          <p:nvPr/>
        </p:nvSpPr>
        <p:spPr>
          <a:xfrm>
            <a:off x="3851648" y="4037744"/>
            <a:ext cx="1695236" cy="106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 of each model 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CEFB98-F6C3-A1C4-78F1-07DC7255D392}"/>
              </a:ext>
            </a:extLst>
          </p:cNvPr>
          <p:cNvSpPr/>
          <p:nvPr/>
        </p:nvSpPr>
        <p:spPr>
          <a:xfrm>
            <a:off x="6316285" y="4037744"/>
            <a:ext cx="1695236" cy="106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comparison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151B56-D153-D81A-9B31-D7106B4B5BA9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3082247" y="4572000"/>
            <a:ext cx="76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FA8C6-3E69-B6F7-029C-F68F83B0CDB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546884" y="4572000"/>
            <a:ext cx="76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48656"/>
            <a:ext cx="10515600" cy="44178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the following methodologies were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data collection, web scraping as well as APIs were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exploratory data analysis (EDA) was performed, that included data wrangling and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using machine learning tools was 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public sources delivered workable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features that allowed the best prediction of successful launches have been determined during EDA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to predict the important characteristics of a successful launch have been determined via the machine learning phase.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28108"/>
            <a:ext cx="10530114" cy="450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viability of a hypothetical company “Space Y” to compete with the existing company “Space X”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Research Questions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best predictors for a successful launch, thereby minimizing the costs?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launch location is the most desirable?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launch data was obtained from two sources: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official API (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https://api.spacexdata.com/v4/rockets/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Falcon 9 Wiki Page (https://en.wikipedia.org/wiki/Falcon/_9/_and_Falcon_Heavy_launches/)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Summarizing and analyzing features as well as creating a landing outcome label as a result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1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8826051" cy="231309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Normalizing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Performing a test/train 20/80 split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Evaluating four classification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8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via an API call to https://api.spacexdata.com/v4/rockets/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Secondary data was collected via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BeautifulSoup4 on https://en.wikipedia.org/wiki/Falcon/_9/_and_Falcon_Heavy_launches/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official Space 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/notebook_SpaceX_Data_Collection_a7gpUg3Rl.ipynb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3FBB61-F405-5738-EE3F-213EB46CEBD7}"/>
              </a:ext>
            </a:extLst>
          </p:cNvPr>
          <p:cNvSpPr/>
          <p:nvPr/>
        </p:nvSpPr>
        <p:spPr>
          <a:xfrm>
            <a:off x="7644169" y="2034283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Request to REST API for Space X launch data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C0A996-ED68-7038-BC52-CD701D916297}"/>
              </a:ext>
            </a:extLst>
          </p:cNvPr>
          <p:cNvSpPr/>
          <p:nvPr/>
        </p:nvSpPr>
        <p:spPr>
          <a:xfrm>
            <a:off x="7644169" y="3548561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Filter for Falcon 9 data only</a:t>
            </a:r>
            <a:endParaRPr lang="en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C76DCA-CA0A-2012-6012-B82D25D12BA8}"/>
              </a:ext>
            </a:extLst>
          </p:cNvPr>
          <p:cNvSpPr/>
          <p:nvPr/>
        </p:nvSpPr>
        <p:spPr>
          <a:xfrm>
            <a:off x="7644169" y="5062839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Replacing missing values with mean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20B668-ED0D-1F43-C795-0F27E7C08D4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8640762" y="3154166"/>
            <a:ext cx="0" cy="3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1B3A77-F034-26C3-C4B0-296F01088C8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640762" y="4668444"/>
            <a:ext cx="0" cy="3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1757</Words>
  <Application>Microsoft Office PowerPoint</Application>
  <PresentationFormat>Widescreen</PresentationFormat>
  <Paragraphs>291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sascha.hoeche@basf.com</cp:lastModifiedBy>
  <cp:revision>203</cp:revision>
  <dcterms:created xsi:type="dcterms:W3CDTF">2021-04-29T18:58:34Z</dcterms:created>
  <dcterms:modified xsi:type="dcterms:W3CDTF">2023-06-06T09:47:40Z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